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sldIdLst>
    <p:sldId id="372" r:id="rId2"/>
    <p:sldId id="298" r:id="rId3"/>
    <p:sldId id="300" r:id="rId4"/>
    <p:sldId id="301" r:id="rId5"/>
    <p:sldId id="312" r:id="rId6"/>
    <p:sldId id="313" r:id="rId7"/>
    <p:sldId id="314" r:id="rId8"/>
    <p:sldId id="341" r:id="rId9"/>
    <p:sldId id="342" r:id="rId10"/>
    <p:sldId id="343" r:id="rId11"/>
    <p:sldId id="315" r:id="rId12"/>
    <p:sldId id="317" r:id="rId13"/>
    <p:sldId id="316" r:id="rId14"/>
    <p:sldId id="318" r:id="rId15"/>
    <p:sldId id="319" r:id="rId16"/>
    <p:sldId id="320" r:id="rId17"/>
    <p:sldId id="321" r:id="rId18"/>
    <p:sldId id="322" r:id="rId19"/>
    <p:sldId id="344" r:id="rId20"/>
    <p:sldId id="303" r:id="rId21"/>
    <p:sldId id="339" r:id="rId22"/>
    <p:sldId id="304" r:id="rId23"/>
    <p:sldId id="345" r:id="rId24"/>
    <p:sldId id="305" r:id="rId25"/>
    <p:sldId id="346" r:id="rId26"/>
    <p:sldId id="347" r:id="rId27"/>
    <p:sldId id="348" r:id="rId28"/>
    <p:sldId id="349" r:id="rId29"/>
    <p:sldId id="350" r:id="rId30"/>
    <p:sldId id="351" r:id="rId31"/>
    <p:sldId id="306" r:id="rId32"/>
    <p:sldId id="307" r:id="rId33"/>
    <p:sldId id="325" r:id="rId34"/>
    <p:sldId id="326" r:id="rId35"/>
    <p:sldId id="327" r:id="rId36"/>
    <p:sldId id="328" r:id="rId3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6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29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833" y="744"/>
      </p:cViewPr>
      <p:guideLst>
        <p:guide orient="horz" pos="218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6EC24-AAA2-40BA-9D2C-877EFEEB6BFE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88D8D6-3829-429B-92F4-7F4C914BC05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30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31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33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34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35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36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88D8D6-3829-429B-92F4-7F4C914BC059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8A9D78E-599E-42F8-A0E0-0B6E37595CFD}" type="datetimeFigureOut">
              <a:rPr lang="zh-CN" altLang="en-US" smtClean="0"/>
              <a:t>2020/5/6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503931" y="2105561"/>
            <a:ext cx="5317490" cy="1861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1500" kern="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快闪</a:t>
            </a:r>
            <a:r>
              <a:rPr lang="en-US" altLang="zh-CN" sz="11500" kern="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PPT</a:t>
            </a:r>
            <a:endParaRPr lang="zh-CN" altLang="zh-CN" sz="11500" kern="1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312499" y="4186684"/>
            <a:ext cx="35670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4400" kern="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#</a:t>
            </a:r>
            <a:r>
              <a:rPr lang="zh-CN" altLang="en-US" sz="4400" kern="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文字可修改</a:t>
            </a:r>
            <a:r>
              <a:rPr lang="en-US" altLang="zh-CN" sz="4400" kern="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#</a:t>
            </a:r>
            <a:endParaRPr lang="zh-CN" altLang="zh-CN" sz="4400" kern="1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0" y="0"/>
            <a:ext cx="1038225" cy="104775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0" y="0"/>
            <a:ext cx="1266175" cy="13716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11153775" y="5810250"/>
            <a:ext cx="1038225" cy="104775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10925825" y="5486400"/>
            <a:ext cx="1266175" cy="137160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370207" y="205040"/>
            <a:ext cx="345158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38510" y="1852181"/>
            <a:ext cx="7764780" cy="315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99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开始啦</a:t>
            </a:r>
            <a:endParaRPr lang="zh-CN" altLang="en-US" sz="199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328161" y="2644170"/>
            <a:ext cx="3535680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萌萌哒</a:t>
            </a:r>
            <a:endParaRPr lang="zh-CN" altLang="en-US" sz="88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698491" y="2454989"/>
            <a:ext cx="3688080" cy="2214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3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某某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89223" y="2644170"/>
            <a:ext cx="6024880" cy="1861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15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又陪大家</a:t>
            </a:r>
            <a:endParaRPr lang="zh-CN" altLang="zh-CN" sz="5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186681" y="2728576"/>
            <a:ext cx="6024880" cy="1861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15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过了一年</a:t>
            </a:r>
            <a:endParaRPr lang="zh-CN" altLang="zh-CN" sz="5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988560" y="2767280"/>
            <a:ext cx="221488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如果</a:t>
            </a:r>
            <a:endParaRPr lang="zh-CN" altLang="en-US" sz="80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544060" y="2705725"/>
            <a:ext cx="3103880" cy="1861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你想</a:t>
            </a:r>
            <a:endParaRPr lang="zh-CN" altLang="en-US" sz="115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31460" y="2710845"/>
            <a:ext cx="7654925" cy="1861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sz="11500" dirty="0">
                <a:solidFill>
                  <a:schemeClr val="bg1"/>
                </a:solidFill>
                <a:sym typeface="+mn-ea"/>
              </a:rPr>
              <a:t>Get </a:t>
            </a:r>
            <a:r>
              <a:rPr lang="zh-CN" altLang="en-US" sz="11500" dirty="0">
                <a:solidFill>
                  <a:schemeClr val="bg1"/>
                </a:solidFill>
                <a:sym typeface="+mn-ea"/>
              </a:rPr>
              <a:t>更多</a:t>
            </a:r>
            <a:r>
              <a:rPr lang="en-US" altLang="zh-CN" sz="11500" dirty="0">
                <a:solidFill>
                  <a:schemeClr val="bg1"/>
                </a:solidFill>
                <a:sym typeface="+mn-ea"/>
              </a:rPr>
              <a:t>~~</a:t>
            </a:r>
            <a:endParaRPr lang="en-US" altLang="zh-CN" sz="11500" kern="1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842259" y="2105561"/>
            <a:ext cx="6507480" cy="2646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新潮！</a:t>
            </a:r>
            <a:endParaRPr lang="zh-CN" altLang="en-US" sz="166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2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448560" y="2767965"/>
            <a:ext cx="7294880" cy="13220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8000" kern="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你眼前看到的是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813810" y="2644170"/>
            <a:ext cx="4564380" cy="1861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有美感</a:t>
            </a:r>
            <a:endParaRPr lang="zh-CN" altLang="en-US" sz="115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572608" y="2321004"/>
            <a:ext cx="5440680" cy="2214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3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的素材</a:t>
            </a:r>
            <a:endParaRPr lang="zh-CN" altLang="en-US" sz="138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035085" y="2644170"/>
            <a:ext cx="384048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9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想成为</a:t>
            </a:r>
            <a:endParaRPr lang="zh-CN" altLang="en-US" sz="96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0 L -0.13125 0 " pathEditMode="relative" rAng="0" ptsTypes="AA">
                                      <p:cBhvr>
                                        <p:cTn id="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637609" y="2644170"/>
            <a:ext cx="384048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9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这条街</a:t>
            </a:r>
            <a:endParaRPr lang="zh-CN" altLang="en-US" sz="96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0 L -0.13125 0 " pathEditMode="relative" rAng="0" ptsTypes="AA">
                                      <p:cBhvr>
                                        <p:cTn id="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414095" y="2498755"/>
            <a:ext cx="6024880" cy="1861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1500" kern="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最高颜值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55240" y="2106295"/>
            <a:ext cx="8223885" cy="2646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快来</a:t>
            </a:r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388114" y="2644170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175572" y="2457897"/>
            <a:ext cx="262128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04131" y="2409076"/>
            <a:ext cx="3103880" cy="1861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15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073945" y="2497976"/>
            <a:ext cx="3103880" cy="1861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1500" kern="100" dirty="0"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摇摆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718175" y="2859416"/>
            <a:ext cx="5770880" cy="1445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8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产品发布会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591435" y="3029224"/>
            <a:ext cx="185928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某某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12253 -4.44444E-6 " pathEditMode="relative" rAng="0" ptsTypes="AA">
                                      <p:cBhvr>
                                        <p:cTn id="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3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3.7037E-6 L -0.12252 -3.7037E-6 " pathEditMode="relative" rAng="0" ptsTypes="AA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801332" y="2498611"/>
            <a:ext cx="3103880" cy="1861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15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某某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616207" y="2105561"/>
            <a:ext cx="6507480" cy="2646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将给你</a:t>
            </a:r>
            <a:endParaRPr lang="zh-CN" altLang="en-US" sz="1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0 L -0.10247 0 " pathEditMode="relative" rAng="0" ptsTypes="AA">
                                      <p:cBhvr>
                                        <p:cTn id="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3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173854" y="2388265"/>
            <a:ext cx="3688080" cy="2214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更多</a:t>
            </a:r>
            <a:endParaRPr lang="zh-CN" altLang="en-US" sz="13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477259" y="1851645"/>
            <a:ext cx="5237480" cy="315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惊喜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62454 " pathEditMode="relative" rAng="0" ptsTypes="AA">
                                      <p:cBhvr>
                                        <p:cTn id="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77900" y="1714530"/>
            <a:ext cx="5237480" cy="315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9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40910" y="1714530"/>
            <a:ext cx="2710180" cy="31534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9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77556" y="1714530"/>
            <a:ext cx="2736648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9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034992" y="2644170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吗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388114" y="2644170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好了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664263" y="2644170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9600" kern="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准备</a:t>
            </a:r>
            <a:endParaRPr lang="zh-CN" altLang="zh-CN" sz="6600" kern="100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233952" y="2321004"/>
            <a:ext cx="372409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千万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388114" y="2644170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别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233952" y="2321004"/>
            <a:ext cx="372409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眨眼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370207" y="205040"/>
            <a:ext cx="345158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370207" y="205040"/>
            <a:ext cx="345158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自定义 19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110</Words>
  <Application>Microsoft Office PowerPoint</Application>
  <PresentationFormat>宽屏</PresentationFormat>
  <Paragraphs>76</Paragraphs>
  <Slides>36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1" baseType="lpstr">
      <vt:lpstr>等线</vt:lpstr>
      <vt:lpstr>微软雅黑</vt:lpstr>
      <vt:lpstr>Arial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pw</cp:lastModifiedBy>
  <cp:revision>165</cp:revision>
  <dcterms:created xsi:type="dcterms:W3CDTF">2017-05-17T14:25:00Z</dcterms:created>
  <dcterms:modified xsi:type="dcterms:W3CDTF">2020-05-06T10:22:21Z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